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60" r:id="rId4"/>
    <p:sldId id="257" r:id="rId5"/>
    <p:sldId id="261" r:id="rId6"/>
    <p:sldId id="262" r:id="rId7"/>
    <p:sldId id="272" r:id="rId8"/>
    <p:sldId id="259" r:id="rId9"/>
    <p:sldId id="273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26" autoAdjust="0"/>
    <p:restoredTop sz="94660"/>
  </p:normalViewPr>
  <p:slideViewPr>
    <p:cSldViewPr>
      <p:cViewPr varScale="1">
        <p:scale>
          <a:sx n="68" d="100"/>
          <a:sy n="68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Book1.GROUP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Book1.GROUP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Book1.GROUP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Book1.GROUP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Book1.GROUP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MY"/>
  <c:chart>
    <c:title>
      <c:tx>
        <c:rich>
          <a:bodyPr/>
          <a:lstStyle/>
          <a:p>
            <a:pPr>
              <a:defRPr/>
            </a:pPr>
            <a:r>
              <a:rPr lang="en-MY"/>
              <a:t>Who</a:t>
            </a:r>
            <a:r>
              <a:rPr lang="en-MY" baseline="0"/>
              <a:t> will be more creative in complete the task given to them?</a:t>
            </a:r>
            <a:endParaRPr lang="en-MY"/>
          </a:p>
        </c:rich>
      </c:tx>
      <c:layout/>
    </c:title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3200" dirty="0"/>
                      <a:t>Men
37%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3200" dirty="0"/>
                      <a:t>Women
63%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val>
            <c:numRef>
              <c:f>Sheet1!$H$32:$H$33</c:f>
              <c:numCache>
                <c:formatCode>General</c:formatCode>
                <c:ptCount val="2"/>
                <c:pt idx="0">
                  <c:v>11</c:v>
                </c:pt>
                <c:pt idx="1">
                  <c:v>19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MY"/>
  <c:chart>
    <c:title>
      <c:tx>
        <c:rich>
          <a:bodyPr/>
          <a:lstStyle/>
          <a:p>
            <a:pPr>
              <a:defRPr/>
            </a:pPr>
            <a:r>
              <a:rPr lang="en-MY" sz="2400" dirty="0"/>
              <a:t>Best</a:t>
            </a:r>
            <a:r>
              <a:rPr lang="en-MY" sz="2400" baseline="0" dirty="0"/>
              <a:t> meaning for leadership</a:t>
            </a:r>
            <a:endParaRPr lang="en-MY" sz="2400" dirty="0"/>
          </a:p>
        </c:rich>
      </c:tx>
      <c:layout>
        <c:manualLayout>
          <c:xMode val="edge"/>
          <c:yMode val="edge"/>
          <c:x val="0.25120822397200382"/>
          <c:y val="1.3888888888888919E-2"/>
        </c:manualLayout>
      </c:layout>
    </c:title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1747863247863251"/>
                  <c:y val="-0.25867494447809403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The</a:t>
                    </a:r>
                    <a:r>
                      <a:rPr lang="en-US" sz="1600" baseline="0" dirty="0"/>
                      <a:t> action of leading group of people or an organization</a:t>
                    </a:r>
                    <a:r>
                      <a:rPr lang="en-US" sz="1600" dirty="0"/>
                      <a:t>
77%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800" dirty="0"/>
                      <a:t>The</a:t>
                    </a:r>
                    <a:r>
                      <a:rPr lang="en-US" sz="1800" baseline="0" dirty="0"/>
                      <a:t> action of order people to do work</a:t>
                    </a:r>
                    <a:r>
                      <a:rPr lang="en-US" sz="1800" dirty="0"/>
                      <a:t>
23%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-0.38394861699979821"/>
                  <c:y val="6.1538461538461549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Ask</a:t>
                    </a:r>
                    <a:r>
                      <a:rPr lang="en-US" sz="2000" baseline="0" dirty="0"/>
                      <a:t> people to do work for them</a:t>
                    </a:r>
                    <a:r>
                      <a:rPr lang="en-US" sz="2000" dirty="0"/>
                      <a:t>
0%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val>
            <c:numRef>
              <c:f>Sheet1!$L$32:$L$34</c:f>
              <c:numCache>
                <c:formatCode>General</c:formatCode>
                <c:ptCount val="3"/>
                <c:pt idx="0">
                  <c:v>23</c:v>
                </c:pt>
                <c:pt idx="1">
                  <c:v>7</c:v>
                </c:pt>
                <c:pt idx="2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MY"/>
  <c:chart>
    <c:title>
      <c:tx>
        <c:rich>
          <a:bodyPr/>
          <a:lstStyle/>
          <a:p>
            <a:pPr>
              <a:defRPr/>
            </a:pPr>
            <a:r>
              <a:rPr lang="en-MY"/>
              <a:t>Biological</a:t>
            </a:r>
            <a:r>
              <a:rPr lang="en-MY" baseline="0"/>
              <a:t> sex proving an unlikely determinant of the different leadership styles</a:t>
            </a:r>
            <a:endParaRPr lang="en-MY"/>
          </a:p>
        </c:rich>
      </c:tx>
      <c:layout>
        <c:manualLayout>
          <c:xMode val="edge"/>
          <c:yMode val="edge"/>
          <c:x val="0.14884853103039544"/>
          <c:y val="2.6340919713802903E-2"/>
        </c:manualLayout>
      </c:layout>
    </c:title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6.5796291592583198E-2"/>
                  <c:y val="0.13138794217886943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strongly</a:t>
                    </a:r>
                    <a:r>
                      <a:rPr lang="en-US" sz="2000" baseline="0" dirty="0"/>
                      <a:t> agree</a:t>
                    </a:r>
                    <a:r>
                      <a:rPr lang="en-US" sz="2000" dirty="0"/>
                      <a:t>
17%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-4.1068566026020943E-2"/>
                  <c:y val="-1.7598229325811884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Agree
23%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2000" dirty="0" err="1"/>
                      <a:t>Dont</a:t>
                    </a:r>
                    <a:r>
                      <a:rPr lang="en-US" sz="2000" baseline="0" dirty="0"/>
                      <a:t> Know</a:t>
                    </a:r>
                    <a:r>
                      <a:rPr lang="en-US" sz="2000" dirty="0"/>
                      <a:t>
53%</a:t>
                    </a:r>
                  </a:p>
                </c:rich>
              </c:tx>
              <c:showCatName val="1"/>
              <c:showPercent val="1"/>
            </c:dLbl>
            <c:dLbl>
              <c:idx val="3"/>
              <c:layout>
                <c:manualLayout>
                  <c:x val="-2.8432957977027072E-2"/>
                  <c:y val="3.9135033493947591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Disagree
7%</a:t>
                    </a:r>
                  </a:p>
                </c:rich>
              </c:tx>
              <c:showCatName val="1"/>
              <c:showPercent val="1"/>
            </c:dLbl>
            <c:dLbl>
              <c:idx val="4"/>
              <c:layout>
                <c:manualLayout>
                  <c:x val="0.31832373775858674"/>
                  <c:y val="8.9321360514867193E-2"/>
                </c:manualLayout>
              </c:layout>
              <c:tx>
                <c:rich>
                  <a:bodyPr/>
                  <a:lstStyle/>
                  <a:p>
                    <a:r>
                      <a:rPr lang="en-US" sz="1600" dirty="0"/>
                      <a:t>Strongly</a:t>
                    </a:r>
                    <a:r>
                      <a:rPr lang="en-US" sz="1600" baseline="0" dirty="0"/>
                      <a:t> Disagree</a:t>
                    </a:r>
                    <a:r>
                      <a:rPr lang="en-US" sz="1600" dirty="0"/>
                      <a:t>
0%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val>
            <c:numRef>
              <c:f>Sheet1!$Y$32:$Y$36</c:f>
              <c:numCache>
                <c:formatCode>General</c:formatCode>
                <c:ptCount val="5"/>
                <c:pt idx="0">
                  <c:v>5</c:v>
                </c:pt>
                <c:pt idx="1">
                  <c:v>7</c:v>
                </c:pt>
                <c:pt idx="2">
                  <c:v>16</c:v>
                </c:pt>
                <c:pt idx="3">
                  <c:v>2</c:v>
                </c:pt>
                <c:pt idx="4">
                  <c:v>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MY"/>
  <c:chart>
    <c:title>
      <c:tx>
        <c:rich>
          <a:bodyPr/>
          <a:lstStyle/>
          <a:p>
            <a:pPr>
              <a:defRPr/>
            </a:pPr>
            <a:r>
              <a:rPr lang="en-MY" sz="2000" dirty="0"/>
              <a:t>Men</a:t>
            </a:r>
            <a:r>
              <a:rPr lang="en-MY" sz="2000" baseline="0" dirty="0"/>
              <a:t> are the one who are destined to lead, an women will serves as followers</a:t>
            </a:r>
            <a:endParaRPr lang="en-MY" sz="2000" dirty="0"/>
          </a:p>
        </c:rich>
      </c:tx>
      <c:layout/>
    </c:title>
    <c:plotArea>
      <c:layout>
        <c:manualLayout>
          <c:layoutTarget val="inner"/>
          <c:xMode val="edge"/>
          <c:yMode val="edge"/>
          <c:x val="0.20429265091863516"/>
          <c:y val="0.22307732946657888"/>
          <c:w val="0.67752602799650063"/>
          <c:h val="0.69638649558526722"/>
        </c:manualLayout>
      </c:layout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600" dirty="0"/>
                      <a:t>Strongly</a:t>
                    </a:r>
                    <a:r>
                      <a:rPr lang="en-US" sz="1600" baseline="0" dirty="0"/>
                      <a:t> Agree</a:t>
                    </a:r>
                    <a:r>
                      <a:rPr lang="en-US" sz="1600" dirty="0"/>
                      <a:t>
7%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400" dirty="0"/>
                      <a:t>Agree
34%</a:t>
                    </a:r>
                  </a:p>
                </c:rich>
              </c:tx>
              <c:showCatName val="1"/>
              <c:showPercent val="1"/>
            </c:dLbl>
            <c:dLbl>
              <c:idx val="2"/>
              <c:layout>
                <c:manualLayout>
                  <c:x val="4.5559418104651805E-2"/>
                  <c:y val="-0.17969528637687418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 err="1"/>
                      <a:t>Dont</a:t>
                    </a:r>
                    <a:r>
                      <a:rPr lang="en-US" sz="2000" baseline="0" dirty="0"/>
                      <a:t> Know</a:t>
                    </a:r>
                    <a:r>
                      <a:rPr lang="en-US" sz="2000" dirty="0"/>
                      <a:t>
23%</a:t>
                    </a:r>
                  </a:p>
                </c:rich>
              </c:tx>
              <c:showCatName val="1"/>
              <c:showPercent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2400" dirty="0"/>
                      <a:t>Disagree
23%</a:t>
                    </a:r>
                  </a:p>
                </c:rich>
              </c:tx>
              <c:showCatName val="1"/>
              <c:showPercent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800" dirty="0"/>
                      <a:t>Strongly</a:t>
                    </a:r>
                    <a:r>
                      <a:rPr lang="en-US" sz="1800" baseline="0" dirty="0"/>
                      <a:t> Disagree</a:t>
                    </a:r>
                    <a:r>
                      <a:rPr lang="en-US" sz="1800" dirty="0"/>
                      <a:t>
13%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val>
            <c:numRef>
              <c:f>Sheet1!$Z$32:$Z$36</c:f>
              <c:numCache>
                <c:formatCode>General</c:formatCode>
                <c:ptCount val="5"/>
                <c:pt idx="0">
                  <c:v>2</c:v>
                </c:pt>
                <c:pt idx="1">
                  <c:v>10</c:v>
                </c:pt>
                <c:pt idx="2">
                  <c:v>7</c:v>
                </c:pt>
                <c:pt idx="3">
                  <c:v>7</c:v>
                </c:pt>
                <c:pt idx="4">
                  <c:v>4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MY"/>
  <c:chart>
    <c:title>
      <c:tx>
        <c:rich>
          <a:bodyPr/>
          <a:lstStyle/>
          <a:p>
            <a:pPr>
              <a:defRPr/>
            </a:pPr>
            <a:r>
              <a:rPr lang="en-MY" sz="2400" dirty="0"/>
              <a:t>Do</a:t>
            </a:r>
            <a:r>
              <a:rPr lang="en-MY" sz="2400" baseline="0" dirty="0"/>
              <a:t> male and female leaders behave differently in manage their team?</a:t>
            </a:r>
            <a:endParaRPr lang="en-MY" sz="2400" dirty="0"/>
          </a:p>
        </c:rich>
      </c:tx>
      <c:layout/>
    </c:title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7.7160331810375571E-2"/>
                  <c:y val="-0.1101489742233102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/>
                      <a:t>Yes
63%</a:t>
                    </a:r>
                  </a:p>
                </c:rich>
              </c:tx>
              <c:showCatName val="1"/>
              <c:showPercent val="1"/>
            </c:dLbl>
            <c:dLbl>
              <c:idx val="1"/>
              <c:layout>
                <c:manualLayout>
                  <c:x val="9.9792780532063141E-2"/>
                  <c:y val="3.1871616769819956E-2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/>
                      <a:t>No
37%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  <c:showLeaderLines val="1"/>
          </c:dLbls>
          <c:val>
            <c:numRef>
              <c:f>Sheet1!$O$32:$O$33</c:f>
              <c:numCache>
                <c:formatCode>General</c:formatCode>
                <c:ptCount val="2"/>
                <c:pt idx="0">
                  <c:v>19</c:v>
                </c:pt>
                <c:pt idx="1">
                  <c:v>11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EBB25-14D1-4D25-88D1-97D05FD64BE3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411F6-C01D-4F07-B615-3E6359D802E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411F6-C01D-4F07-B615-3E6359D802E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9B3FE-6AE7-4023-A5B4-7A7BD3B0CFC4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A10B7-C6E2-4F94-A754-B16E91A585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191000"/>
            <a:ext cx="6400800" cy="1447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GROUP 7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SALWA HAIRUNNISA BT HAIDER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MOHAMAD HILMI ABD RAHIM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SITI NURHAIRUNISSA BT DRAHMAN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1026" name="Picture 1" descr="C:\Documents and Settings\owner\Desktop\LOGO TEKS bir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0"/>
            <a:ext cx="5715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590800" y="30480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UHL2332 ACADEMIC REPORT WRITING</a:t>
            </a:r>
          </a:p>
          <a:p>
            <a:pPr algn="ctr"/>
            <a:r>
              <a:rPr lang="en-US" dirty="0" smtClean="0"/>
              <a:t>Section 13</a:t>
            </a:r>
          </a:p>
          <a:p>
            <a:pPr algn="ctr"/>
            <a:r>
              <a:rPr lang="en-US" dirty="0" smtClean="0"/>
              <a:t>Lecturer: Dr. </a:t>
            </a:r>
            <a:r>
              <a:rPr lang="en-US" dirty="0" err="1" smtClean="0"/>
              <a:t>Nik</a:t>
            </a:r>
            <a:r>
              <a:rPr lang="en-US" dirty="0" smtClean="0"/>
              <a:t> </a:t>
            </a:r>
            <a:r>
              <a:rPr lang="en-US" dirty="0" err="1" smtClean="0"/>
              <a:t>Aloesnita</a:t>
            </a:r>
            <a:r>
              <a:rPr lang="en-US" dirty="0" smtClean="0"/>
              <a:t> </a:t>
            </a:r>
            <a:r>
              <a:rPr lang="en-US" dirty="0" err="1" smtClean="0"/>
              <a:t>Nik</a:t>
            </a:r>
            <a:r>
              <a:rPr lang="en-US" dirty="0" smtClean="0"/>
              <a:t> </a:t>
            </a:r>
            <a:r>
              <a:rPr lang="en-US" dirty="0" err="1" smtClean="0"/>
              <a:t>Mohd</a:t>
            </a:r>
            <a:r>
              <a:rPr lang="en-US" dirty="0" smtClean="0"/>
              <a:t> </a:t>
            </a:r>
            <a:r>
              <a:rPr lang="en-US" dirty="0" err="1" smtClean="0"/>
              <a:t>Alwi</a:t>
            </a:r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and Discussion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1447800" y="762000"/>
          <a:ext cx="5943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371600" y="381000"/>
          <a:ext cx="70866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143000" y="381000"/>
          <a:ext cx="7162800" cy="556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219200" y="914400"/>
          <a:ext cx="6781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Result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There is are differences in leadership styles between males and females</a:t>
            </a:r>
            <a:endParaRPr lang="en-MY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Limitations of the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enough time (Due to other tasks, assignment, Quizzes, Test)</a:t>
            </a:r>
          </a:p>
          <a:p>
            <a:r>
              <a:rPr lang="en-US" dirty="0" smtClean="0"/>
              <a:t>No source of money</a:t>
            </a:r>
          </a:p>
          <a:p>
            <a:r>
              <a:rPr lang="en-US" dirty="0" smtClean="0"/>
              <a:t>Limited source of reference </a:t>
            </a:r>
          </a:p>
          <a:p>
            <a:r>
              <a:rPr lang="en-US" dirty="0" smtClean="0"/>
              <a:t>No cooperation from respondents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MY" dirty="0" smtClean="0"/>
              <a:t>Suggestions for further study based on the research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Focus more on time management</a:t>
            </a:r>
          </a:p>
          <a:p>
            <a:pPr marL="514350" indent="-514350">
              <a:buAutoNum type="arabicPeriod"/>
            </a:pPr>
            <a:r>
              <a:rPr lang="en-US" dirty="0" smtClean="0"/>
              <a:t>Ensure the financial is enough</a:t>
            </a:r>
          </a:p>
          <a:p>
            <a:pPr marL="514350" indent="-514350">
              <a:buAutoNum type="arabicPeriod"/>
            </a:pPr>
            <a:r>
              <a:rPr lang="en-US" dirty="0" smtClean="0"/>
              <a:t>Use more way to find the primary sources</a:t>
            </a:r>
          </a:p>
          <a:p>
            <a:pPr marL="514350" indent="-514350">
              <a:buAutoNum type="arabicPeriod"/>
            </a:pPr>
            <a:r>
              <a:rPr lang="en-US" dirty="0" smtClean="0"/>
              <a:t>Asking cooperation to those respondent that are seriously want to help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LEADERSHIP BETWEEN GENDER</a:t>
            </a:r>
            <a:br>
              <a:rPr lang="en-US" dirty="0" smtClean="0"/>
            </a:br>
            <a:r>
              <a:rPr lang="en-US" dirty="0" smtClean="0"/>
              <a:t>MALE VS FEMALE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 is…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“the </a:t>
            </a:r>
            <a:r>
              <a:rPr lang="en-US" dirty="0"/>
              <a:t>action of leading a group of people or an </a:t>
            </a:r>
            <a:r>
              <a:rPr lang="en-US" dirty="0" smtClean="0"/>
              <a:t>organization”. (Oxford Dictionary)</a:t>
            </a:r>
          </a:p>
          <a:p>
            <a:endParaRPr lang="en-US" dirty="0" smtClean="0"/>
          </a:p>
          <a:p>
            <a:r>
              <a:rPr lang="en-US" dirty="0" smtClean="0"/>
              <a:t>“the position of being the leader or being in charge of an organization”. (MacMillan Dictionary)</a:t>
            </a:r>
            <a:endParaRPr lang="en-US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mi omi\Downloads\8-bill_gates_microsof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4071938" cy="3429000"/>
          </a:xfrm>
          <a:prstGeom prst="rect">
            <a:avLst/>
          </a:prstGeom>
          <a:noFill/>
        </p:spPr>
      </p:pic>
      <p:pic>
        <p:nvPicPr>
          <p:cNvPr id="2053" name="Picture 5" descr="C:\Users\emi omi\Downloads\Untitled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0"/>
            <a:ext cx="3976551" cy="4034183"/>
          </a:xfrm>
          <a:prstGeom prst="rect">
            <a:avLst/>
          </a:prstGeom>
          <a:noFill/>
        </p:spPr>
      </p:pic>
      <p:pic>
        <p:nvPicPr>
          <p:cNvPr id="8" name="Picture 3" descr="C:\Users\emi omi\Downloads\20110705-Thai-president4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48539" y="3352800"/>
            <a:ext cx="4638261" cy="3200400"/>
          </a:xfrm>
          <a:prstGeom prst="rect">
            <a:avLst/>
          </a:prstGeom>
          <a:noFill/>
        </p:spPr>
      </p:pic>
      <p:pic>
        <p:nvPicPr>
          <p:cNvPr id="9" name="Picture 4" descr="C:\Users\emi omi\Downloads\article-page-main_ehow_images_a07_v4_ru_managerial-traits-qualities-good-leader-800x8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429000"/>
            <a:ext cx="3314700" cy="3241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Issue of a Women as a Leader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Y.B. </a:t>
            </a:r>
            <a:r>
              <a:rPr lang="en-US" b="1" dirty="0" err="1"/>
              <a:t>Dato</a:t>
            </a:r>
            <a:r>
              <a:rPr lang="en-US" b="1" dirty="0"/>
              <a:t>' Sri Dr Ng Yen </a:t>
            </a:r>
            <a:r>
              <a:rPr lang="en-US" b="1" dirty="0" err="1"/>
              <a:t>Yen</a:t>
            </a:r>
            <a:r>
              <a:rPr lang="en-US" b="1" dirty="0"/>
              <a:t>, </a:t>
            </a:r>
            <a:r>
              <a:rPr lang="en-US" dirty="0"/>
              <a:t>Minister of </a:t>
            </a:r>
            <a:r>
              <a:rPr lang="en-US" dirty="0" smtClean="0"/>
              <a:t>Tourism</a:t>
            </a:r>
          </a:p>
          <a:p>
            <a:r>
              <a:rPr lang="en-US" b="1" dirty="0"/>
              <a:t>Y.B. Senator </a:t>
            </a:r>
            <a:r>
              <a:rPr lang="en-US" b="1" dirty="0" err="1"/>
              <a:t>Dato</a:t>
            </a:r>
            <a:r>
              <a:rPr lang="en-US" b="1" dirty="0"/>
              <a:t>' Dr. </a:t>
            </a:r>
            <a:r>
              <a:rPr lang="en-US" b="1" dirty="0" err="1"/>
              <a:t>Mashitah</a:t>
            </a:r>
            <a:r>
              <a:rPr lang="en-US" b="1" dirty="0"/>
              <a:t> </a:t>
            </a:r>
            <a:r>
              <a:rPr lang="en-US" b="1" dirty="0" err="1"/>
              <a:t>binti</a:t>
            </a:r>
            <a:r>
              <a:rPr lang="en-US" b="1" dirty="0"/>
              <a:t> Ibrahim, </a:t>
            </a:r>
            <a:r>
              <a:rPr lang="en-US" dirty="0"/>
              <a:t>Deputy Minister in The Prime Minister's </a:t>
            </a:r>
            <a:r>
              <a:rPr lang="en-US" dirty="0" smtClean="0"/>
              <a:t>Department</a:t>
            </a:r>
          </a:p>
          <a:p>
            <a:r>
              <a:rPr lang="en-US" dirty="0" err="1" smtClean="0"/>
              <a:t>Yingluck</a:t>
            </a:r>
            <a:r>
              <a:rPr lang="en-US" dirty="0" smtClean="0"/>
              <a:t> </a:t>
            </a:r>
            <a:r>
              <a:rPr lang="en-US" dirty="0" err="1" smtClean="0"/>
              <a:t>Shinawatra</a:t>
            </a:r>
            <a:r>
              <a:rPr lang="en-US" dirty="0" smtClean="0"/>
              <a:t> as a First Female President in Thailand</a:t>
            </a:r>
          </a:p>
          <a:p>
            <a:r>
              <a:rPr lang="en-US" b="1" dirty="0"/>
              <a:t>Dalia </a:t>
            </a:r>
            <a:r>
              <a:rPr lang="en-US" b="1" dirty="0" err="1" smtClean="0"/>
              <a:t>Grybauskaite</a:t>
            </a:r>
            <a:r>
              <a:rPr lang="en-US" b="1" dirty="0" smtClean="0"/>
              <a:t>, President in </a:t>
            </a:r>
            <a:r>
              <a:rPr lang="en-US" b="1" dirty="0" err="1" smtClean="0"/>
              <a:t>Lithuana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needed to be a leader: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4040188" cy="4449763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200" dirty="0" smtClean="0"/>
              <a:t>Experienced</a:t>
            </a:r>
          </a:p>
          <a:p>
            <a:pPr algn="ctr"/>
            <a:r>
              <a:rPr lang="en-US" sz="3200" dirty="0" smtClean="0"/>
              <a:t>Smart</a:t>
            </a:r>
          </a:p>
          <a:p>
            <a:pPr algn="ctr"/>
            <a:r>
              <a:rPr lang="en-US" sz="3200" dirty="0" smtClean="0"/>
              <a:t>Strict</a:t>
            </a:r>
          </a:p>
          <a:p>
            <a:pPr algn="ctr"/>
            <a:r>
              <a:rPr lang="en-US" sz="3200" dirty="0" smtClean="0"/>
              <a:t>Can give instruction to people</a:t>
            </a:r>
          </a:p>
          <a:p>
            <a:pPr algn="ctr"/>
            <a:r>
              <a:rPr lang="en-US" sz="3200" dirty="0" smtClean="0"/>
              <a:t>Creative</a:t>
            </a:r>
          </a:p>
          <a:p>
            <a:pPr algn="ctr"/>
            <a:r>
              <a:rPr lang="en-US" sz="3200" dirty="0" smtClean="0"/>
              <a:t>Alert</a:t>
            </a:r>
          </a:p>
          <a:p>
            <a:pPr algn="ctr"/>
            <a:r>
              <a:rPr lang="en-US" sz="3200" dirty="0" smtClean="0"/>
              <a:t>Well prepared</a:t>
            </a:r>
          </a:p>
          <a:p>
            <a:pPr algn="ctr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MY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Methodology</a:t>
            </a:r>
            <a:endParaRPr lang="en-MY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Participants</a:t>
            </a:r>
          </a:p>
          <a:p>
            <a:endParaRPr lang="en-US" dirty="0" smtClean="0"/>
          </a:p>
          <a:p>
            <a:r>
              <a:rPr lang="en-US" dirty="0" smtClean="0"/>
              <a:t>Data Collection Method</a:t>
            </a:r>
          </a:p>
          <a:p>
            <a:endParaRPr lang="en-US" dirty="0" smtClean="0"/>
          </a:p>
          <a:p>
            <a:r>
              <a:rPr lang="en-US" dirty="0" smtClean="0"/>
              <a:t>Survey Questionnaire</a:t>
            </a:r>
          </a:p>
          <a:p>
            <a:endParaRPr lang="en-US" dirty="0" smtClean="0"/>
          </a:p>
          <a:p>
            <a:r>
              <a:rPr lang="en-US" dirty="0" smtClean="0"/>
              <a:t>Data Analysis</a:t>
            </a:r>
          </a:p>
          <a:p>
            <a:endParaRPr lang="en-US" dirty="0" smtClean="0"/>
          </a:p>
          <a:p>
            <a:r>
              <a:rPr lang="en-US" dirty="0" err="1" smtClean="0"/>
              <a:t>Analysing</a:t>
            </a:r>
            <a:r>
              <a:rPr lang="en-US" dirty="0" smtClean="0"/>
              <a:t> Data From Questionnaire</a:t>
            </a:r>
            <a:endParaRPr lang="en-M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Result and Discussion</a:t>
            </a:r>
            <a:endParaRPr lang="en-MY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MY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353</Words>
  <Application>Microsoft Office PowerPoint</Application>
  <PresentationFormat>On-screen Show (4:3)</PresentationFormat>
  <Paragraphs>74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Slide 1</vt:lpstr>
      <vt:lpstr>LEADERSHIP BETWEEN GENDER MALE VS FEMALE</vt:lpstr>
      <vt:lpstr>Leadership is…</vt:lpstr>
      <vt:lpstr>Slide 4</vt:lpstr>
      <vt:lpstr>Current Issue of a Women as a Leader</vt:lpstr>
      <vt:lpstr>Criteria needed to be a leader:</vt:lpstr>
      <vt:lpstr>Methodology</vt:lpstr>
      <vt:lpstr>Methodology</vt:lpstr>
      <vt:lpstr>Result and Discussion</vt:lpstr>
      <vt:lpstr>Result and Discussion</vt:lpstr>
      <vt:lpstr>Slide 11</vt:lpstr>
      <vt:lpstr>Slide 12</vt:lpstr>
      <vt:lpstr>Slide 13</vt:lpstr>
      <vt:lpstr>Slide 14</vt:lpstr>
      <vt:lpstr>Summary of The Result</vt:lpstr>
      <vt:lpstr>Limitations of the Study</vt:lpstr>
      <vt:lpstr>Suggestions for further study based on the research outcome</vt:lpstr>
      <vt:lpstr>Concluding Remarks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emi omi</dc:creator>
  <cp:lastModifiedBy>salwa khairunnisa </cp:lastModifiedBy>
  <cp:revision>20</cp:revision>
  <dcterms:created xsi:type="dcterms:W3CDTF">2011-12-07T06:30:46Z</dcterms:created>
  <dcterms:modified xsi:type="dcterms:W3CDTF">2011-12-08T08:14:21Z</dcterms:modified>
</cp:coreProperties>
</file>