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61" r:id="rId3"/>
    <p:sldId id="257" r:id="rId4"/>
    <p:sldId id="258" r:id="rId5"/>
    <p:sldId id="259" r:id="rId6"/>
    <p:sldId id="260" r:id="rId7"/>
    <p:sldId id="265" r:id="rId8"/>
    <p:sldId id="266" r:id="rId9"/>
    <p:sldId id="267" r:id="rId10"/>
    <p:sldId id="268" r:id="rId11"/>
    <p:sldId id="269" r:id="rId12"/>
    <p:sldId id="270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MY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1A2F4E-984A-4511-B52E-32B7DCBD6224}" type="datetimeFigureOut">
              <a:rPr lang="en-US" smtClean="0"/>
              <a:t>10/13/2011</a:t>
            </a:fld>
            <a:endParaRPr lang="en-MY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MY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MY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MY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F4B860-2057-44C2-AA84-853B8624AE62}" type="slidenum">
              <a:rPr lang="en-MY" smtClean="0"/>
              <a:t>‹#›</a:t>
            </a:fld>
            <a:endParaRPr lang="en-MY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C9FCB"/>
            </a:gs>
            <a:gs pos="13000">
              <a:srgbClr val="F8B049"/>
            </a:gs>
            <a:gs pos="21001">
              <a:srgbClr val="F8B049"/>
            </a:gs>
            <a:gs pos="63000">
              <a:srgbClr val="FEE7F2"/>
            </a:gs>
            <a:gs pos="67000">
              <a:srgbClr val="F952A0"/>
            </a:gs>
            <a:gs pos="69000">
              <a:srgbClr val="C50849"/>
            </a:gs>
            <a:gs pos="82001">
              <a:srgbClr val="B43E85"/>
            </a:gs>
            <a:gs pos="100000">
              <a:srgbClr val="F8B049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7E4206-B0BE-4401-BA47-73CA645D959B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6FAAD2-E251-4D04-902B-F2E4ED23E5A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Gender Differences and Leadership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/>
          </p:cNvSpPr>
          <p:nvPr>
            <p:ph type="title"/>
          </p:nvPr>
        </p:nvSpPr>
        <p:spPr>
          <a:xfrm>
            <a:off x="381000" y="2362200"/>
            <a:ext cx="8458200" cy="2514600"/>
          </a:xfrm>
        </p:spPr>
        <p:txBody>
          <a:bodyPr/>
          <a:lstStyle/>
          <a:p>
            <a:r>
              <a:rPr lang="en-US" sz="8000" b="1" smtClean="0"/>
              <a:t>GANTT CHART</a:t>
            </a:r>
            <a:r>
              <a:rPr lang="en-US" smtClean="0"/>
              <a:t/>
            </a:r>
            <a:br>
              <a:rPr lang="en-US" smtClean="0"/>
            </a:br>
            <a:endParaRPr lang="en-US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3"/>
          <p:cNvSpPr>
            <a:spLocks noGrp="1"/>
          </p:cNvSpPr>
          <p:nvPr>
            <p:ph type="body" idx="1"/>
          </p:nvPr>
        </p:nvSpPr>
        <p:spPr>
          <a:xfrm>
            <a:off x="381000" y="228600"/>
            <a:ext cx="8458200" cy="6324600"/>
          </a:xfrm>
        </p:spPr>
        <p:txBody>
          <a:bodyPr/>
          <a:lstStyle/>
          <a:p>
            <a:pPr eaLnBrk="1" hangingPunct="1"/>
            <a:endParaRPr lang="en-US" smtClean="0"/>
          </a:p>
        </p:txBody>
      </p:sp>
      <p:pic>
        <p:nvPicPr>
          <p:cNvPr id="22530" name="Picture 4" descr="Presentation1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3"/>
          <p:cNvSpPr>
            <a:spLocks noGrp="1"/>
          </p:cNvSpPr>
          <p:nvPr>
            <p:ph type="body" idx="1"/>
          </p:nvPr>
        </p:nvSpPr>
        <p:spPr>
          <a:xfrm>
            <a:off x="228600" y="533400"/>
            <a:ext cx="8610600" cy="6324600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sz="2800" u="sng" smtClean="0"/>
              <a:t>References</a:t>
            </a:r>
            <a:br>
              <a:rPr lang="en-US" sz="2800" u="sng" smtClean="0"/>
            </a:br>
            <a:r>
              <a:rPr lang="en-US" sz="2400" u="sng" smtClean="0"/>
              <a:t/>
            </a:r>
            <a:br>
              <a:rPr lang="en-US" sz="2400" u="sng" smtClean="0"/>
            </a:br>
            <a:endParaRPr lang="en-US" sz="2400" smtClean="0"/>
          </a:p>
        </p:txBody>
      </p:sp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381000" y="1722438"/>
            <a:ext cx="8534400" cy="4211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en-US"/>
              <a:t>Muhammad Imran Qureshi Khalid Zaman, Mansor Nazir Bhatti (2011), </a:t>
            </a:r>
            <a:r>
              <a:rPr lang="en-US" i="1"/>
              <a:t>The Impact of culture and gender on leadership behaviour : Higher education and management perspective</a:t>
            </a:r>
            <a:r>
              <a:rPr lang="en-US"/>
              <a:t/>
            </a:r>
            <a:br>
              <a:rPr lang="en-US"/>
            </a:br>
            <a:r>
              <a:rPr lang="en-US"/>
              <a:t/>
            </a:r>
            <a:br>
              <a:rPr lang="en-US"/>
            </a:br>
            <a:r>
              <a:rPr lang="en-US"/>
              <a:t>Wendy H.Mason, </a:t>
            </a:r>
            <a:r>
              <a:rPr lang="en-US" i="1"/>
              <a:t>Gender and Leadership</a:t>
            </a:r>
            <a:r>
              <a:rPr lang="en-US"/>
              <a:t/>
            </a:r>
            <a:br>
              <a:rPr lang="en-US"/>
            </a:br>
            <a:r>
              <a:rPr lang="en-US"/>
              <a:t/>
            </a:r>
            <a:br>
              <a:rPr lang="en-US"/>
            </a:br>
            <a:r>
              <a:rPr lang="en-US"/>
              <a:t>Alice H.Eagly and Mary C.Johaneson-Schmidt, </a:t>
            </a:r>
            <a:r>
              <a:rPr lang="en-US" i="1"/>
              <a:t>The leadership Styles of Women and Men</a:t>
            </a:r>
            <a:r>
              <a:rPr lang="en-US"/>
              <a:t>, 781-797</a:t>
            </a:r>
            <a:br>
              <a:rPr lang="en-US"/>
            </a:br>
            <a:r>
              <a:rPr lang="en-US"/>
              <a:t/>
            </a:r>
            <a:br>
              <a:rPr lang="en-US"/>
            </a:br>
            <a:r>
              <a:rPr lang="en-US"/>
              <a:t>Alice H.Eagly and Blair T.Johnson</a:t>
            </a:r>
            <a:r>
              <a:rPr lang="en-US" i="1"/>
              <a:t>, Gender and leadership style</a:t>
            </a:r>
            <a:r>
              <a:rPr lang="en-US"/>
              <a:t> : A Meta-analysis</a:t>
            </a:r>
            <a:br>
              <a:rPr lang="en-US"/>
            </a:br>
            <a:r>
              <a:rPr lang="en-US"/>
              <a:t/>
            </a:r>
            <a:br>
              <a:rPr lang="en-US"/>
            </a:br>
            <a:endParaRPr lang="en-US"/>
          </a:p>
          <a:p>
            <a:pPr algn="ctr"/>
            <a:r>
              <a:rPr lang="en-US"/>
              <a:t>Christine R.Gedney M</a:t>
            </a:r>
            <a:r>
              <a:rPr lang="en-US" i="1"/>
              <a:t>, Leadership Effective and Gender</a:t>
            </a:r>
            <a:r>
              <a:rPr lang="en-US"/>
              <a:t/>
            </a:r>
            <a:br>
              <a:rPr lang="en-US"/>
            </a:br>
            <a:r>
              <a:rPr lang="en-US"/>
              <a:t/>
            </a:r>
            <a:br>
              <a:rPr lang="en-US"/>
            </a:br>
            <a:r>
              <a:rPr lang="en-US"/>
              <a:t>Linda L.Carci and Alice H.Eagly, </a:t>
            </a:r>
            <a:r>
              <a:rPr lang="en-US" i="1"/>
              <a:t>Gender and Leadership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Definition of Key Terms</a:t>
            </a:r>
            <a:endParaRPr lang="en-MY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Gender  is the state of being male or female</a:t>
            </a:r>
          </a:p>
          <a:p>
            <a:r>
              <a:rPr lang="en-US" dirty="0" smtClean="0"/>
              <a:t>Leadership is the action of leading a group or an organization </a:t>
            </a:r>
            <a:endParaRPr lang="en-MY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"/>
            <a:ext cx="8229600" cy="6400800"/>
          </a:xfrm>
        </p:spPr>
        <p:txBody>
          <a:bodyPr/>
          <a:lstStyle/>
          <a:p>
            <a:pPr>
              <a:buNone/>
            </a:pPr>
            <a:r>
              <a:rPr lang="en-MY" sz="2000" dirty="0" smtClean="0"/>
              <a:t>BACKGROUND OF STUDY </a:t>
            </a:r>
            <a:endParaRPr lang="en-US" sz="2000" dirty="0" smtClean="0"/>
          </a:p>
          <a:p>
            <a:r>
              <a:rPr lang="en-MY" sz="1800" dirty="0" smtClean="0"/>
              <a:t>due </a:t>
            </a:r>
            <a:r>
              <a:rPr lang="en-MY" sz="1800" dirty="0"/>
              <a:t>to modern life style &amp; chaotic life</a:t>
            </a:r>
            <a:endParaRPr lang="en-US" sz="1800" dirty="0"/>
          </a:p>
          <a:p>
            <a:r>
              <a:rPr lang="en-MY" sz="1800" dirty="0"/>
              <a:t>changing of structural organization in some workplace/education </a:t>
            </a:r>
            <a:r>
              <a:rPr lang="en-MY" sz="1800" dirty="0" smtClean="0"/>
              <a:t>sector</a:t>
            </a:r>
          </a:p>
          <a:p>
            <a:r>
              <a:rPr lang="en-MY" sz="1800" dirty="0"/>
              <a:t>globalization turned many women strive for senior leadership position in every sector</a:t>
            </a:r>
            <a:endParaRPr lang="en-US" sz="1800" dirty="0"/>
          </a:p>
          <a:p>
            <a:r>
              <a:rPr lang="en-MY" sz="1800" dirty="0" smtClean="0"/>
              <a:t>thinking </a:t>
            </a:r>
            <a:r>
              <a:rPr lang="en-MY" sz="1800" dirty="0"/>
              <a:t>of people to choose the best; women ; </a:t>
            </a:r>
            <a:r>
              <a:rPr lang="en-MY" sz="1800" dirty="0" smtClean="0"/>
              <a:t>men</a:t>
            </a:r>
          </a:p>
          <a:p>
            <a:endParaRPr lang="en-MY" sz="1800" dirty="0"/>
          </a:p>
          <a:p>
            <a:pPr>
              <a:buNone/>
            </a:pPr>
            <a:r>
              <a:rPr lang="en-MY" sz="2000" dirty="0" smtClean="0"/>
              <a:t>STATEMENT OF PROBLEM</a:t>
            </a:r>
            <a:endParaRPr lang="en-US" sz="2000" dirty="0" smtClean="0"/>
          </a:p>
          <a:p>
            <a:r>
              <a:rPr lang="en-MY" sz="1800" dirty="0" smtClean="0"/>
              <a:t>people </a:t>
            </a:r>
            <a:r>
              <a:rPr lang="en-MY" sz="1800" dirty="0"/>
              <a:t>now argue that women cannot be a good leader. They tend to say that there barriers whenever women becoming a leader</a:t>
            </a:r>
            <a:r>
              <a:rPr lang="en-MY" sz="1800" dirty="0" smtClean="0"/>
              <a:t>.</a:t>
            </a:r>
          </a:p>
          <a:p>
            <a:r>
              <a:rPr lang="en-MY" sz="1800" dirty="0"/>
              <a:t>differences between the leadership of women and men in life</a:t>
            </a:r>
            <a:endParaRPr lang="en-US" sz="1800" dirty="0"/>
          </a:p>
          <a:p>
            <a:r>
              <a:rPr lang="en-MY" sz="1800" dirty="0"/>
              <a:t>the globalization turned the structure of organization where carrier women mostly involved in a higher </a:t>
            </a:r>
            <a:r>
              <a:rPr lang="en-MY" sz="1800" dirty="0" smtClean="0"/>
              <a:t>post</a:t>
            </a:r>
          </a:p>
          <a:p>
            <a:endParaRPr lang="en-MY" sz="1600" dirty="0"/>
          </a:p>
          <a:p>
            <a:endParaRPr lang="en-MY" sz="1600" dirty="0" smtClean="0"/>
          </a:p>
          <a:p>
            <a:pPr>
              <a:buNone/>
            </a:pPr>
            <a:r>
              <a:rPr lang="en-US" sz="2000" dirty="0" smtClean="0"/>
              <a:t>THE OBJECTIVES OF THIS RESEARCH </a:t>
            </a:r>
            <a:r>
              <a:rPr lang="en-US" sz="2000" dirty="0" smtClean="0"/>
              <a:t>PROJECT ARE</a:t>
            </a:r>
            <a:endParaRPr lang="en-US" sz="2000" dirty="0" smtClean="0"/>
          </a:p>
          <a:p>
            <a:r>
              <a:rPr lang="en-US" sz="1800" dirty="0" smtClean="0"/>
              <a:t>to </a:t>
            </a:r>
            <a:r>
              <a:rPr lang="en-US" sz="1800" dirty="0"/>
              <a:t>examine the relationship between gender and </a:t>
            </a:r>
            <a:r>
              <a:rPr lang="en-US" sz="1800" dirty="0" smtClean="0"/>
              <a:t>leadership</a:t>
            </a:r>
          </a:p>
          <a:p>
            <a:r>
              <a:rPr lang="en-US" sz="1800" dirty="0"/>
              <a:t>to investigate which gender is more successful in leadership</a:t>
            </a:r>
          </a:p>
          <a:p>
            <a:pPr>
              <a:buNone/>
            </a:pPr>
            <a:endParaRPr 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57200"/>
            <a:ext cx="8229600" cy="5668963"/>
          </a:xfrm>
        </p:spPr>
        <p:txBody>
          <a:bodyPr>
            <a:normAutofit/>
          </a:bodyPr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RESEARCH </a:t>
            </a:r>
            <a:r>
              <a:rPr lang="en-US" dirty="0" smtClean="0"/>
              <a:t>QUESTION</a:t>
            </a:r>
          </a:p>
          <a:p>
            <a:r>
              <a:rPr lang="en-MY" dirty="0" smtClean="0"/>
              <a:t>RQ1. What is the difference between the leadership styles of women and men?</a:t>
            </a:r>
          </a:p>
          <a:p>
            <a:r>
              <a:rPr lang="en-MY" dirty="0" smtClean="0"/>
              <a:t>RQ2.  What do you expect when a women become a leader?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SIGNIFICANCE OF STUDY</a:t>
            </a:r>
          </a:p>
          <a:p>
            <a:pPr algn="just">
              <a:buNone/>
            </a:pPr>
            <a:r>
              <a:rPr lang="en-US" dirty="0" smtClean="0"/>
              <a:t>1)What did people’s opinion on how women can control an organization?</a:t>
            </a:r>
          </a:p>
          <a:p>
            <a:pPr algn="just">
              <a:buNone/>
            </a:pPr>
            <a:r>
              <a:rPr lang="en-US" dirty="0" smtClean="0"/>
              <a:t>2) Who would be better in organizing some job</a:t>
            </a:r>
            <a:r>
              <a:rPr lang="en-US" dirty="0" smtClean="0"/>
              <a:t>? Why?</a:t>
            </a:r>
            <a:endParaRPr lang="en-US" dirty="0" smtClean="0"/>
          </a:p>
          <a:p>
            <a:pPr algn="just">
              <a:buNone/>
            </a:pPr>
            <a:r>
              <a:rPr lang="en-US" dirty="0" smtClean="0"/>
              <a:t>3) How much confident level of people to trust a women in conducting some tasks?</a:t>
            </a:r>
          </a:p>
          <a:p>
            <a:pPr algn="just">
              <a:buNone/>
            </a:pPr>
            <a:r>
              <a:rPr lang="en-US" dirty="0" smtClean="0"/>
              <a:t>4) </a:t>
            </a:r>
            <a:r>
              <a:rPr lang="en-US" dirty="0" smtClean="0"/>
              <a:t>What criteria required in judging the best leader?</a:t>
            </a:r>
            <a:endParaRPr lang="en-US" dirty="0" smtClean="0"/>
          </a:p>
          <a:p>
            <a:endParaRPr lang="en-MY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SCOPE OF STUDY</a:t>
            </a:r>
          </a:p>
          <a:p>
            <a:pPr marL="514350" indent="-514350">
              <a:buAutoNum type="arabicParenR"/>
            </a:pPr>
            <a:r>
              <a:rPr lang="en-US" dirty="0" smtClean="0"/>
              <a:t>The best gender in having leadership</a:t>
            </a:r>
          </a:p>
          <a:p>
            <a:pPr marL="514350" indent="-514350">
              <a:buAutoNum type="arabicParenR"/>
            </a:pPr>
            <a:r>
              <a:rPr lang="en-US" dirty="0" smtClean="0"/>
              <a:t>Acceptance of people when the women controls some </a:t>
            </a:r>
            <a:r>
              <a:rPr lang="en-US" dirty="0" smtClean="0"/>
              <a:t>organization</a:t>
            </a:r>
          </a:p>
          <a:p>
            <a:pPr marL="514350" indent="-514350">
              <a:buAutoNum type="arabicParenR"/>
            </a:pPr>
            <a:r>
              <a:rPr lang="en-US" dirty="0" smtClean="0"/>
              <a:t>Requirement to become a good leader</a:t>
            </a:r>
            <a:endParaRPr lang="en-US" dirty="0" smtClean="0"/>
          </a:p>
          <a:p>
            <a:pPr marL="514350" indent="-514350">
              <a:buAutoNum type="arabicParenR"/>
            </a:pPr>
            <a:r>
              <a:rPr lang="en-US" dirty="0" smtClean="0"/>
              <a:t>Respondents mainly among students, employers of government or private sector and academic learning centre.</a:t>
            </a:r>
          </a:p>
          <a:p>
            <a:endParaRPr lang="en-MY" dirty="0" smtClean="0"/>
          </a:p>
          <a:p>
            <a:endParaRPr lang="en-MY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METHODOLOGY</a:t>
            </a:r>
          </a:p>
        </p:txBody>
      </p:sp>
      <p:sp>
        <p:nvSpPr>
          <p:cNvPr id="2867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endParaRPr lang="en-US" smtClean="0"/>
          </a:p>
          <a:p>
            <a:pPr>
              <a:buFont typeface="Arial" charset="0"/>
              <a:buNone/>
            </a:pPr>
            <a:endParaRPr lang="en-US" smtClean="0"/>
          </a:p>
          <a:p>
            <a:pPr>
              <a:buFont typeface="Arial" charset="0"/>
              <a:buNone/>
            </a:pPr>
            <a:r>
              <a:rPr lang="en-US" smtClean="0"/>
              <a:t>               *</a:t>
            </a:r>
            <a:r>
              <a:rPr lang="en-US" sz="2400" smtClean="0"/>
              <a:t>30 UMP’s student ( 15 females ,15 males )</a:t>
            </a:r>
          </a:p>
          <a:p>
            <a:pPr>
              <a:buFont typeface="Arial" charset="0"/>
              <a:buNone/>
            </a:pPr>
            <a:r>
              <a:rPr lang="en-US" sz="2400" smtClean="0"/>
              <a:t>        * Randomly selected from various courses and faculty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7" name="Rectangle 3"/>
          <p:cNvSpPr>
            <a:spLocks noGrp="1"/>
          </p:cNvSpPr>
          <p:nvPr>
            <p:ph type="body" idx="1"/>
          </p:nvPr>
        </p:nvSpPr>
        <p:spPr>
          <a:xfrm>
            <a:off x="381000" y="381000"/>
            <a:ext cx="8305800" cy="5791200"/>
          </a:xfrm>
        </p:spPr>
        <p:txBody>
          <a:bodyPr/>
          <a:lstStyle/>
          <a:p>
            <a:pPr eaLnBrk="1" hangingPunct="1">
              <a:buFont typeface="Wingdings" pitchFamily="2" charset="2"/>
              <a:buChar char="§"/>
            </a:pPr>
            <a:r>
              <a:rPr lang="en-US" sz="2400" b="1" smtClean="0"/>
              <a:t>Questionnaire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smtClean="0"/>
              <a:t> </a:t>
            </a:r>
            <a:r>
              <a:rPr lang="en-MY" sz="1800" smtClean="0"/>
              <a:t>– </a:t>
            </a:r>
            <a:r>
              <a:rPr lang="en-US" sz="2200" smtClean="0"/>
              <a:t>adults by the age of 18 to 20 years old</a:t>
            </a:r>
          </a:p>
          <a:p>
            <a:pPr eaLnBrk="1" hangingPunct="1">
              <a:buFont typeface="Wingdings" pitchFamily="2" charset="2"/>
              <a:buNone/>
            </a:pPr>
            <a:r>
              <a:rPr lang="en-MY" sz="2200" smtClean="0"/>
              <a:t>  –</a:t>
            </a:r>
            <a:r>
              <a:rPr lang="en-US" sz="2200" smtClean="0"/>
              <a:t> students or employers of government or non government sectors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sz="2200" smtClean="0"/>
              <a:t>  </a:t>
            </a:r>
            <a:r>
              <a:rPr lang="en-MY" sz="2200" smtClean="0"/>
              <a:t>– 2 types of question</a:t>
            </a:r>
            <a:br>
              <a:rPr lang="en-MY" sz="2200" smtClean="0"/>
            </a:br>
            <a:r>
              <a:rPr lang="en-MY" sz="2200" smtClean="0"/>
              <a:t>	* Dichotomous</a:t>
            </a:r>
            <a:br>
              <a:rPr lang="en-MY" sz="2200" smtClean="0"/>
            </a:br>
            <a:r>
              <a:rPr lang="en-MY" sz="2200" smtClean="0"/>
              <a:t>	* Ordinal-polytomous</a:t>
            </a:r>
            <a:endParaRPr lang="en-US" sz="2200" smtClean="0"/>
          </a:p>
          <a:p>
            <a:pPr eaLnBrk="1" hangingPunct="1">
              <a:buFont typeface="Wingdings" pitchFamily="2" charset="2"/>
              <a:buNone/>
            </a:pPr>
            <a:r>
              <a:rPr lang="en-MY" sz="2200" smtClean="0"/>
              <a:t>  </a:t>
            </a:r>
          </a:p>
          <a:p>
            <a:pPr eaLnBrk="1" hangingPunct="1">
              <a:buFont typeface="Wingdings" pitchFamily="2" charset="2"/>
              <a:buChar char="§"/>
            </a:pPr>
            <a:r>
              <a:rPr lang="en-MY" sz="2400" b="1" smtClean="0"/>
              <a:t>Interview</a:t>
            </a:r>
            <a:br>
              <a:rPr lang="en-MY" sz="2400" b="1" smtClean="0"/>
            </a:br>
            <a:endParaRPr lang="en-MY" sz="2400" b="1" smtClean="0"/>
          </a:p>
          <a:p>
            <a:pPr eaLnBrk="1" hangingPunct="1">
              <a:buFont typeface="Wingdings" pitchFamily="2" charset="2"/>
              <a:buNone/>
            </a:pPr>
            <a:r>
              <a:rPr lang="en-MY" sz="2000" smtClean="0"/>
              <a:t>  – </a:t>
            </a:r>
            <a:r>
              <a:rPr lang="en-US" sz="2200" smtClean="0"/>
              <a:t>Interview sessions been conducted to a few respondent</a:t>
            </a:r>
          </a:p>
          <a:p>
            <a:pPr eaLnBrk="1" hangingPunct="1">
              <a:buFont typeface="Wingdings" pitchFamily="2" charset="2"/>
              <a:buNone/>
            </a:pPr>
            <a:r>
              <a:rPr lang="en-MY" sz="2200" smtClean="0"/>
              <a:t>  –</a:t>
            </a:r>
            <a:r>
              <a:rPr lang="en-US" sz="2200" smtClean="0"/>
              <a:t> 2 types of interview</a:t>
            </a:r>
          </a:p>
          <a:p>
            <a:pPr eaLnBrk="1" hangingPunct="1">
              <a:buFont typeface="Wingdings" pitchFamily="2" charset="2"/>
              <a:buNone/>
            </a:pPr>
            <a:r>
              <a:rPr lang="en-US" sz="2200" smtClean="0"/>
              <a:t>		*</a:t>
            </a:r>
            <a:r>
              <a:rPr lang="en-MY" sz="2200" smtClean="0"/>
              <a:t>Standardized, open-ended interview</a:t>
            </a:r>
          </a:p>
          <a:p>
            <a:pPr eaLnBrk="1" hangingPunct="1">
              <a:buFont typeface="Wingdings" pitchFamily="2" charset="2"/>
              <a:buNone/>
            </a:pPr>
            <a:r>
              <a:rPr lang="en-MY" sz="2200" smtClean="0"/>
              <a:t>		*Closed, fixed-response interview</a:t>
            </a:r>
          </a:p>
          <a:p>
            <a:pPr eaLnBrk="1" hangingPunct="1">
              <a:buFont typeface="Wingdings" pitchFamily="2" charset="2"/>
              <a:buNone/>
            </a:pPr>
            <a:endParaRPr lang="en-MY" sz="2200" smtClean="0"/>
          </a:p>
          <a:p>
            <a:endParaRPr lang="en-US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3" name="Rectangle 3"/>
          <p:cNvSpPr>
            <a:spLocks noGrp="1"/>
          </p:cNvSpPr>
          <p:nvPr>
            <p:ph type="body" idx="1"/>
          </p:nvPr>
        </p:nvSpPr>
        <p:spPr>
          <a:xfrm>
            <a:off x="457200" y="457200"/>
            <a:ext cx="8153400" cy="5668963"/>
          </a:xfrm>
        </p:spPr>
        <p:txBody>
          <a:bodyPr/>
          <a:lstStyle/>
          <a:p>
            <a:r>
              <a:rPr lang="en-US" b="1" smtClean="0"/>
              <a:t>Data Analysis</a:t>
            </a:r>
          </a:p>
          <a:p>
            <a:endParaRPr lang="en-US" sz="2400" smtClean="0"/>
          </a:p>
          <a:p>
            <a:pPr>
              <a:buFont typeface="Arial" charset="0"/>
              <a:buNone/>
            </a:pPr>
            <a:r>
              <a:rPr lang="en-US" sz="2400" smtClean="0"/>
              <a:t> - All the data will be analyzed at week 7</a:t>
            </a:r>
          </a:p>
          <a:p>
            <a:pPr>
              <a:buFont typeface="Arial" charset="0"/>
              <a:buNone/>
            </a:pPr>
            <a:r>
              <a:rPr lang="en-US" sz="2400" smtClean="0"/>
              <a:t> - By referring to the data of collection, we can conclude the result.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233</TotalTime>
  <Words>384</Words>
  <Application>Microsoft Office PowerPoint</Application>
  <PresentationFormat>On-screen Show (4:3)</PresentationFormat>
  <Paragraphs>57</Paragraphs>
  <Slides>12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Gender Differences and Leadership</vt:lpstr>
      <vt:lpstr>Definition of Key Terms</vt:lpstr>
      <vt:lpstr>Slide 3</vt:lpstr>
      <vt:lpstr>Slide 4</vt:lpstr>
      <vt:lpstr>Slide 5</vt:lpstr>
      <vt:lpstr>Slide 6</vt:lpstr>
      <vt:lpstr>METHODOLOGY</vt:lpstr>
      <vt:lpstr>Slide 8</vt:lpstr>
      <vt:lpstr>Slide 9</vt:lpstr>
      <vt:lpstr>GANTT CHART </vt:lpstr>
      <vt:lpstr>Slide 11</vt:lpstr>
      <vt:lpstr>Slide 12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Gender Differences and Leadership</dc:title>
  <dc:creator>emi omi</dc:creator>
  <cp:lastModifiedBy>salwa khairunnisa </cp:lastModifiedBy>
  <cp:revision>23</cp:revision>
  <dcterms:created xsi:type="dcterms:W3CDTF">2011-10-03T14:08:32Z</dcterms:created>
  <dcterms:modified xsi:type="dcterms:W3CDTF">2011-10-13T09:24:37Z</dcterms:modified>
</cp:coreProperties>
</file>

<file path=docProps/thumbnail.jpeg>
</file>